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8" r:id="rId4"/>
    <p:sldId id="257" r:id="rId5"/>
    <p:sldId id="269" r:id="rId6"/>
    <p:sldId id="271" r:id="rId7"/>
    <p:sldId id="270" r:id="rId8"/>
    <p:sldId id="272" r:id="rId9"/>
    <p:sldId id="273" r:id="rId10"/>
    <p:sldId id="274" r:id="rId11"/>
    <p:sldId id="275" r:id="rId12"/>
    <p:sldId id="27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52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34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49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308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643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46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04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9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27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00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67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28366-D922-4DF5-BDE4-38F826B27602}" type="datetimeFigureOut">
              <a:rPr lang="ru-RU" smtClean="0"/>
              <a:t>19.09.2025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8C562-8E08-4808-AA9C-973798F3D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6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" y="0"/>
            <a:ext cx="12160513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878889" y="2370338"/>
            <a:ext cx="5273336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Каталог технологий и проектов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9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8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0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2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8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5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</Words>
  <Application>Microsoft Office PowerPoint</Application>
  <PresentationFormat>Широкоэкранный</PresentationFormat>
  <Paragraphs>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Аладинская Наталья Евгеньевна</dc:creator>
  <cp:lastModifiedBy>Воеводин Михаил Петрович</cp:lastModifiedBy>
  <cp:revision>10</cp:revision>
  <dcterms:created xsi:type="dcterms:W3CDTF">2025-08-28T10:09:37Z</dcterms:created>
  <dcterms:modified xsi:type="dcterms:W3CDTF">2025-09-19T09:59:05Z</dcterms:modified>
</cp:coreProperties>
</file>